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rimo" panose="020B0604020202020204" charset="0"/>
      <p:regular r:id="rId11"/>
    </p:embeddedFont>
    <p:embeddedFont>
      <p:font typeface="Outfit Extra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1E9FC4-BDC6-4029-A2B6-ACBF3C4B73FD}" v="64" dt="2025-04-16T12:14:12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2753A-06BC-4A56-B569-02CF11542ED0}" type="datetimeFigureOut"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A1D5B-292F-4E8F-A93D-101195BFC05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5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E6E6E7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Introducing : AI-Powered Music Composition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is revolutionizing music creation with artificial intelligence. It is intelligent, intuitive, and inspiring. It is perfect for musicians, composers, and hobbyists. Experience the future of music composition today.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8D45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99252" y="5616654"/>
            <a:ext cx="12465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Arimo Medium" pitchFamily="34" charset="0"/>
                <a:ea typeface="Arimo Medium" pitchFamily="34" charset="-122"/>
                <a:cs typeface="Arimo Medium" pitchFamily="34" charset="-120"/>
              </a:rPr>
              <a:t>ST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756440" y="5467112"/>
            <a:ext cx="239875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SAVEYA TEAM</a:t>
            </a:r>
            <a:endParaRPr lang="en-US" sz="2200" dirty="0"/>
          </a:p>
        </p:txBody>
      </p:sp>
      <p:pic>
        <p:nvPicPr>
          <p:cNvPr id="9" name="Picture 8" descr="A screenshot of a music theme&#10;&#10;AI-generated content may be incorrect.">
            <a:extLst>
              <a:ext uri="{FF2B5EF4-FFF2-40B4-BE49-F238E27FC236}">
                <a16:creationId xmlns:a16="http://schemas.microsoft.com/office/drawing/2014/main" id="{BA721BFA-A9A5-9D9B-E47C-63CBD6558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8060" y="1634467"/>
            <a:ext cx="6241663" cy="4715340"/>
          </a:xfrm>
          <a:prstGeom prst="rect">
            <a:avLst/>
          </a:prstGeom>
        </p:spPr>
      </p:pic>
      <p:pic>
        <p:nvPicPr>
          <p:cNvPr id="10" name="Picture 9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D04593A8-3CC7-A166-7AFA-B65CB2F68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2064" y="5794917"/>
            <a:ext cx="295275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8283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Features 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13241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AI-Driven Melody Generation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97716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Creates unique melodic lines to spark your creativity.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2583" y="313241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Harmonic Accompaniment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97716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Generates chords and harmonies for rich soundscapes.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478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5478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Rhythmic Variations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03825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Creates dynamic drum patterns to add rhythm.</a:t>
            </a:r>
            <a:endParaRPr lang="en-US" sz="1750" dirty="0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3BFCA2-7C69-5C8F-31C6-C6D103094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053" y="1338146"/>
            <a:ext cx="7222926" cy="63673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6E6E7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1387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Benefits of Using AI MUSIC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1452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02975"/>
            <a:ext cx="250627" cy="2506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1230" y="3763328"/>
            <a:ext cx="18145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Accelerate Creation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802975"/>
            <a:ext cx="250746" cy="25074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903464" y="3763328"/>
            <a:ext cx="18145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Overcome Blocks</a:t>
            </a:r>
            <a:endParaRPr 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802975"/>
            <a:ext cx="250627" cy="2506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35579" y="3763328"/>
            <a:ext cx="18145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Explore Genres</a:t>
            </a:r>
            <a:endParaRPr lang="en-US" sz="22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192078"/>
            <a:ext cx="250627" cy="25062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271230" y="5152430"/>
            <a:ext cx="18145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Cost-Effective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>
            <a:off x="793790" y="611624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A2742"/>
                </a:solidFill>
                <a:latin typeface="Arimo"/>
                <a:ea typeface="Arimo"/>
                <a:cs typeface="Arimo"/>
              </a:rPr>
              <a:t>This model helps you finish projects faster. It provides fresh ideas, and it's accessible to all skill levels.</a:t>
            </a:r>
            <a:endParaRPr lang="en-US" sz="1750">
              <a:latin typeface="Arimo"/>
              <a:ea typeface="Arimo"/>
              <a:cs typeface="Arimo"/>
            </a:endParaRPr>
          </a:p>
        </p:txBody>
      </p:sp>
      <p:pic>
        <p:nvPicPr>
          <p:cNvPr id="16" name="Picture 15" descr="A microphone and control panel in a room&#10;&#10;AI-generated content may be incorrect.">
            <a:extLst>
              <a:ext uri="{FF2B5EF4-FFF2-40B4-BE49-F238E27FC236}">
                <a16:creationId xmlns:a16="http://schemas.microsoft.com/office/drawing/2014/main" id="{405A80A3-B18A-CD84-E207-DA919A5E67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309" y="1295051"/>
            <a:ext cx="6291147" cy="63531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8190071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How AI MUSIC GENERATOR Works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6087" y="4229576"/>
            <a:ext cx="262604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Deep Learning Models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Trained on vast music libraries.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Generative lyrics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 original compositions.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Input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Guides AI with preferences.</a:t>
            </a:r>
            <a:endParaRPr lang="en-US" sz="1550" dirty="0"/>
          </a:p>
        </p:txBody>
      </p:sp>
      <p:pic>
        <p:nvPicPr>
          <p:cNvPr id="13" name="Picture 12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74BDCA9C-38B4-D4D7-548F-02E337D48D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2064" y="5794917"/>
            <a:ext cx="295275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110373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AI Music Composition vs. Traditional Tools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30468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Automation vs. Manual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 handles tedious tasks, freeing you to focus on creativity.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                        Inspiration 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 generates unique ideas, breaking free from templates.</a:t>
            </a:r>
            <a:endParaRPr lang="en-US" sz="1750" dirty="0"/>
          </a:p>
        </p:txBody>
      </p:sp>
      <p:pic>
        <p:nvPicPr>
          <p:cNvPr id="7" name="Picture 6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B9270637-9364-F29E-C0A7-DD4CFB154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006" y="5683405"/>
            <a:ext cx="295275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Who Can Benefit from AI Composition 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Film Scoring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Generate background music and themes quickly.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Game Development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 unique soundtracks for immersive experiences.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Songwriting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Compose melodies and harmonies effortlessly.</a:t>
            </a:r>
            <a:endParaRPr lang="en-US" sz="1750" dirty="0"/>
          </a:p>
        </p:txBody>
      </p:sp>
      <p:pic>
        <p:nvPicPr>
          <p:cNvPr id="13" name="Picture 12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090CAB63-F1E8-9299-880B-5F48F7257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2064" y="5794917"/>
            <a:ext cx="295275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87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Future of AI Composition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806422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30148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31040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3033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Enhanced AI Models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52365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Even more realistic compositions.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83524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5953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463784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566999"/>
            <a:ext cx="3886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Expanded Instrument Library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505741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Wider range of sounds.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36901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61290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617160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Plugin Integration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59118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Seamless workflow with DAWs.</a:t>
            </a:r>
            <a:endParaRPr lang="en-US" sz="1750" dirty="0"/>
          </a:p>
        </p:txBody>
      </p:sp>
      <p:pic>
        <p:nvPicPr>
          <p:cNvPr id="20" name="Picture 19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86E910F2-E214-D0A8-C3F1-64C06B128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8249" y="5739161"/>
            <a:ext cx="295275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E6E6E7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Unleash Your Musical Potential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AI-powered music composition for all skill levels. Accelerate your creativity, overcome creative blocks, and explore new genres. Join the future of music with Ai music generator today!</a:t>
            </a:r>
            <a:endParaRPr lang="en-US" sz="1750" dirty="0"/>
          </a:p>
        </p:txBody>
      </p:sp>
      <p:pic>
        <p:nvPicPr>
          <p:cNvPr id="6" name="Picture 5" descr="A screenshot of a music generator&#10;&#10;AI-generated content may be incorrect.">
            <a:extLst>
              <a:ext uri="{FF2B5EF4-FFF2-40B4-BE49-F238E27FC236}">
                <a16:creationId xmlns:a16="http://schemas.microsoft.com/office/drawing/2014/main" id="{CEF7B717-F733-776B-25ED-3F46949A9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" y="-234176"/>
            <a:ext cx="5637105" cy="8229600"/>
          </a:xfrm>
          <a:prstGeom prst="rect">
            <a:avLst/>
          </a:prstGeom>
        </p:spPr>
      </p:pic>
      <p:pic>
        <p:nvPicPr>
          <p:cNvPr id="7" name="Picture 6" descr="A black and white background&#10;&#10;AI-generated content may be incorrect.">
            <a:extLst>
              <a:ext uri="{FF2B5EF4-FFF2-40B4-BE49-F238E27FC236}">
                <a16:creationId xmlns:a16="http://schemas.microsoft.com/office/drawing/2014/main" id="{09FD9450-4A2D-E551-3982-64C266484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2064" y="5794917"/>
            <a:ext cx="2952750" cy="2438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38</cp:revision>
  <dcterms:created xsi:type="dcterms:W3CDTF">2025-04-16T11:55:38Z</dcterms:created>
  <dcterms:modified xsi:type="dcterms:W3CDTF">2025-04-16T12:26:20Z</dcterms:modified>
</cp:coreProperties>
</file>